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7"/>
    <p:restoredTop sz="94676"/>
  </p:normalViewPr>
  <p:slideViewPr>
    <p:cSldViewPr snapToGrid="0" snapToObjects="1">
      <p:cViewPr>
        <p:scale>
          <a:sx n="86" d="100"/>
          <a:sy n="86" d="100"/>
        </p:scale>
        <p:origin x="39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42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3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86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14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9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0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1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1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0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71F8-9F30-624C-893A-20A3BF75709E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6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 contras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6767" t="22929" r="13117" b="11883"/>
          <a:stretch/>
        </p:blipFill>
        <p:spPr>
          <a:xfrm rot="16200000">
            <a:off x="1151866" y="1390538"/>
            <a:ext cx="4864353" cy="52772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8458170" y="-1420044"/>
            <a:ext cx="1298753" cy="4662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mtClean="0"/>
              <a:t>1B-3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9B-1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9B-2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9B-3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13B-1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13B-2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13B-3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17B-1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17B-2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17B-3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1kb+ ladder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222691" y="2637510"/>
            <a:ext cx="2660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Left Bracket 8"/>
          <p:cNvSpPr/>
          <p:nvPr/>
        </p:nvSpPr>
        <p:spPr>
          <a:xfrm>
            <a:off x="662643" y="1677872"/>
            <a:ext cx="199624" cy="1919276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ket 9"/>
          <p:cNvSpPr/>
          <p:nvPr/>
        </p:nvSpPr>
        <p:spPr>
          <a:xfrm>
            <a:off x="662643" y="4476771"/>
            <a:ext cx="199624" cy="1919276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7368" y="2452844"/>
            <a:ext cx="535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RT+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7368" y="5251743"/>
            <a:ext cx="47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7112" t="26446" r="18220" b="16032"/>
          <a:stretch/>
        </p:blipFill>
        <p:spPr>
          <a:xfrm rot="16200000">
            <a:off x="6715622" y="1494111"/>
            <a:ext cx="4900620" cy="50338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 rot="16200000">
            <a:off x="2835173" y="-1591524"/>
            <a:ext cx="129875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1</a:t>
            </a:r>
            <a:r>
              <a:rPr lang="en-US" dirty="0" smtClean="0"/>
              <a:t>A-1</a:t>
            </a:r>
          </a:p>
          <a:p>
            <a:pPr>
              <a:lnSpc>
                <a:spcPct val="150000"/>
              </a:lnSpc>
            </a:pPr>
            <a:r>
              <a:rPr lang="en-US" dirty="0"/>
              <a:t>1</a:t>
            </a:r>
            <a:r>
              <a:rPr lang="en-US" dirty="0" smtClean="0"/>
              <a:t>A-2</a:t>
            </a:r>
          </a:p>
          <a:p>
            <a:pPr>
              <a:lnSpc>
                <a:spcPct val="150000"/>
              </a:lnSpc>
            </a:pPr>
            <a:r>
              <a:rPr lang="en-US" dirty="0"/>
              <a:t>1</a:t>
            </a:r>
            <a:r>
              <a:rPr lang="en-US" dirty="0" smtClean="0"/>
              <a:t>A-3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13A-1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13A-2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13A-3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17A-1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17A-2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17A-3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1B-1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1B-2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1kb+ ladder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6218335" y="5663745"/>
            <a:ext cx="2660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1687227" y="2737659"/>
            <a:ext cx="2660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1682871" y="5763894"/>
            <a:ext cx="26606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85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546567" y="124098"/>
            <a:ext cx="1084217" cy="44674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327574" y="189410"/>
            <a:ext cx="1084218" cy="43368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3418978" y="-1047069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9am-6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9am-6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8220306" y="-1047070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066559" y="3439987"/>
            <a:ext cx="1606249" cy="4336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285551" y="3374674"/>
            <a:ext cx="1606251" cy="44674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3418978" y="1942494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9pm-6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9pm-6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8220306" y="1942494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9pm-12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580606" y="242668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576251" y="566385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435646" y="2422325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431291" y="568562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Left Bracket 21"/>
          <p:cNvSpPr/>
          <p:nvPr/>
        </p:nvSpPr>
        <p:spPr>
          <a:xfrm rot="5400000">
            <a:off x="3154012" y="18929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ket 22"/>
          <p:cNvSpPr/>
          <p:nvPr/>
        </p:nvSpPr>
        <p:spPr>
          <a:xfrm rot="5400000">
            <a:off x="5153418" y="18928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ket 23"/>
          <p:cNvSpPr/>
          <p:nvPr/>
        </p:nvSpPr>
        <p:spPr>
          <a:xfrm rot="5400000">
            <a:off x="7960359" y="15085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ket 24"/>
          <p:cNvSpPr/>
          <p:nvPr/>
        </p:nvSpPr>
        <p:spPr>
          <a:xfrm rot="5400000">
            <a:off x="9959765" y="15084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969789" y="558230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RT+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02930" y="558229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865285" y="554292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RT+  </a:t>
            </a: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9798426" y="554291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30" name="Left Bracket 29"/>
          <p:cNvSpPr/>
          <p:nvPr/>
        </p:nvSpPr>
        <p:spPr>
          <a:xfrm rot="5400000">
            <a:off x="3154011" y="2981345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ket 30"/>
          <p:cNvSpPr/>
          <p:nvPr/>
        </p:nvSpPr>
        <p:spPr>
          <a:xfrm rot="5400000">
            <a:off x="5153417" y="2981344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ket 31"/>
          <p:cNvSpPr/>
          <p:nvPr/>
        </p:nvSpPr>
        <p:spPr>
          <a:xfrm rot="5400000">
            <a:off x="7960358" y="2977501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ket 32"/>
          <p:cNvSpPr/>
          <p:nvPr/>
        </p:nvSpPr>
        <p:spPr>
          <a:xfrm rot="5400000">
            <a:off x="9959764" y="2977500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969788" y="3520646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RT+  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902929" y="3520645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865284" y="3516708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RT+  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798425" y="3516707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102</Words>
  <Application>Microsoft Macintosh PowerPoint</Application>
  <PresentationFormat>Widescreen</PresentationFormat>
  <Paragraphs>85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German Uritskiy</dc:creator>
  <cp:lastModifiedBy>German Uritskiy</cp:lastModifiedBy>
  <cp:revision>11</cp:revision>
  <dcterms:created xsi:type="dcterms:W3CDTF">2019-08-26T21:17:19Z</dcterms:created>
  <dcterms:modified xsi:type="dcterms:W3CDTF">2019-08-26T22:39:27Z</dcterms:modified>
</cp:coreProperties>
</file>

<file path=docProps/thumbnail.jpeg>
</file>